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05/10/2023</a:t>
            </a:fld>
            <a:endParaRPr lang="fr-BE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05/10/2023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05/10/2023</a:t>
            </a:fld>
            <a:endParaRPr lang="fr-BE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05/10/2023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05/10/2023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05/10/2023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05/10/2023</a:t>
            </a:fld>
            <a:endParaRPr lang="fr-BE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05/10/2023</a:t>
            </a:fld>
            <a:endParaRPr lang="fr-BE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05/10/2023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Droit des affaires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ctr"/>
            <a:r>
              <a:rPr lang="fr-FR" b="1" smtClean="0"/>
              <a:t>8- Transformation </a:t>
            </a:r>
            <a:r>
              <a:rPr lang="fr-FR" b="1" dirty="0" smtClean="0"/>
              <a:t>et restructuration des entreprises</a:t>
            </a:r>
            <a:endParaRPr lang="fr-F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fr-FR" b="1" dirty="0" smtClean="0"/>
              <a:t>Transformation et restructuration des entreprises: </a:t>
            </a:r>
            <a:endParaRPr lang="fr-FR" dirty="0" smtClean="0"/>
          </a:p>
          <a:p>
            <a:pPr algn="just"/>
            <a:endParaRPr lang="fr-FR" dirty="0" smtClean="0"/>
          </a:p>
          <a:p>
            <a:pPr lvl="1" algn="just">
              <a:buFont typeface="Wingdings" pitchFamily="2" charset="2"/>
              <a:buChar char="Ø"/>
            </a:pPr>
            <a:r>
              <a:rPr lang="fr-FR" dirty="0" smtClean="0"/>
              <a:t>Transformation d’une entreprise personne physique à entreprise personne morale ;</a:t>
            </a:r>
          </a:p>
          <a:p>
            <a:pPr lvl="1" algn="just">
              <a:buFont typeface="Wingdings" pitchFamily="2" charset="2"/>
              <a:buChar char="Ø"/>
            </a:pPr>
            <a:r>
              <a:rPr lang="fr-FR" dirty="0" smtClean="0"/>
              <a:t>Transformation d’une forme juridique de société à une autre forme (une SARL vers une SA) ;</a:t>
            </a:r>
          </a:p>
          <a:p>
            <a:pPr lvl="1" algn="just">
              <a:buFont typeface="Wingdings" pitchFamily="2" charset="2"/>
              <a:buChar char="Ø"/>
            </a:pPr>
            <a:r>
              <a:rPr lang="fr-FR" dirty="0" smtClean="0"/>
              <a:t>Fusion absorption ;</a:t>
            </a:r>
          </a:p>
          <a:p>
            <a:pPr lvl="1" algn="just">
              <a:buFont typeface="Wingdings" pitchFamily="2" charset="2"/>
              <a:buChar char="Ø"/>
            </a:pPr>
            <a:r>
              <a:rPr lang="fr-FR" dirty="0" smtClean="0"/>
              <a:t>Fusion scission ;</a:t>
            </a:r>
          </a:p>
          <a:p>
            <a:pPr lvl="1" algn="just">
              <a:buFont typeface="Wingdings" pitchFamily="2" charset="2"/>
              <a:buChar char="Ø"/>
            </a:pPr>
            <a:r>
              <a:rPr lang="fr-FR" dirty="0" smtClean="0"/>
              <a:t>Modalités et formalités ;</a:t>
            </a:r>
          </a:p>
          <a:p>
            <a:pPr lvl="1" algn="just">
              <a:buFont typeface="Wingdings" pitchFamily="2" charset="2"/>
              <a:buChar char="Ø"/>
            </a:pPr>
            <a:r>
              <a:rPr lang="fr-FR" dirty="0" smtClean="0"/>
              <a:t>Effets.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Transformation d’une entreprise personne physique à entreprise personne morale: </a:t>
            </a:r>
          </a:p>
          <a:p>
            <a:pPr algn="just"/>
            <a:endParaRPr lang="fr-FR" dirty="0" smtClean="0"/>
          </a:p>
          <a:p>
            <a:pPr lvl="1" algn="just"/>
            <a:r>
              <a:rPr lang="fr-FR" dirty="0" smtClean="0"/>
              <a:t>Conditions : conditions de forme ; conditions de forme; </a:t>
            </a:r>
          </a:p>
          <a:p>
            <a:pPr lvl="1" algn="just"/>
            <a:r>
              <a:rPr lang="fr-FR" dirty="0" smtClean="0"/>
              <a:t>Procédure; </a:t>
            </a:r>
          </a:p>
          <a:p>
            <a:pPr lvl="1" algn="just"/>
            <a:r>
              <a:rPr lang="fr-FR" dirty="0" smtClean="0"/>
              <a:t>Effets  sur les contrats en cours; effets à l’égard des tiers.</a:t>
            </a:r>
          </a:p>
          <a:p>
            <a:pPr lvl="1" algn="just"/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buFont typeface="Wingdings 2"/>
              <a:buChar char=""/>
            </a:pPr>
            <a:r>
              <a:rPr lang="fr-FR" dirty="0" smtClean="0"/>
              <a:t>Transformation d’une forme juridique de société à une autre forme (une SARL vers une SA) : </a:t>
            </a:r>
          </a:p>
          <a:p>
            <a:pPr marL="342900" lvl="1" indent="-342900">
              <a:buFont typeface="Wingdings 2"/>
              <a:buChar char=""/>
            </a:pPr>
            <a:endParaRPr lang="fr-FR" dirty="0" smtClean="0"/>
          </a:p>
          <a:p>
            <a:pPr marL="742950" lvl="2" indent="-342900">
              <a:buFont typeface="Wingdings 2"/>
              <a:buChar char=""/>
            </a:pPr>
            <a:r>
              <a:rPr lang="fr-FR" dirty="0" smtClean="0"/>
              <a:t>Décision prise dans le cadre de l’AGE; </a:t>
            </a:r>
          </a:p>
          <a:p>
            <a:pPr marL="742950" lvl="2" indent="-342900">
              <a:buFont typeface="Wingdings 2"/>
              <a:buChar char=""/>
            </a:pPr>
            <a:r>
              <a:rPr lang="fr-FR" dirty="0" smtClean="0"/>
              <a:t>Les modalités de prises de décision de transformation; </a:t>
            </a:r>
          </a:p>
          <a:p>
            <a:pPr marL="742950" lvl="2" indent="-342900">
              <a:buFont typeface="Wingdings 2"/>
              <a:buChar char=""/>
            </a:pPr>
            <a:r>
              <a:rPr lang="fr-FR" dirty="0" smtClean="0"/>
              <a:t>L’impact dans le cas de refus de l’un des associés de la SARL; </a:t>
            </a:r>
          </a:p>
          <a:p>
            <a:pPr marL="742950" lvl="2" indent="-342900">
              <a:buFont typeface="Wingdings 2"/>
              <a:buChar char=""/>
            </a:pPr>
            <a:r>
              <a:rPr lang="fr-FR" dirty="0" smtClean="0"/>
              <a:t>Est-ce qu’il y a une obligation d’augmenter le montant des apport des associés de la SARL; </a:t>
            </a:r>
          </a:p>
          <a:p>
            <a:pPr marL="742950" lvl="2" indent="-342900">
              <a:buFont typeface="Wingdings 2"/>
              <a:buChar char=""/>
            </a:pPr>
            <a:r>
              <a:rPr lang="fr-FR" dirty="0" smtClean="0"/>
              <a:t>Les formalités de transformations; </a:t>
            </a:r>
          </a:p>
          <a:p>
            <a:pPr marL="742950" lvl="2" indent="-342900">
              <a:buFont typeface="Wingdings 2"/>
              <a:buChar char=""/>
            </a:pPr>
            <a:r>
              <a:rPr lang="fr-FR" dirty="0" smtClean="0"/>
              <a:t>Les effets à l’égard des associés/actionnaires; les effets à l’égard des tiers.</a:t>
            </a:r>
          </a:p>
          <a:p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Fusion absorbation/ fusion scission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Particularité de chaque forme de fusion; </a:t>
            </a:r>
          </a:p>
          <a:p>
            <a:r>
              <a:rPr lang="fr-FR" dirty="0" smtClean="0"/>
              <a:t>Les effets à l’égard des associés/actionnaires; </a:t>
            </a:r>
          </a:p>
          <a:p>
            <a:r>
              <a:rPr lang="fr-FR" dirty="0" smtClean="0"/>
              <a:t>Les effets à l’égard des </a:t>
            </a:r>
            <a:r>
              <a:rPr lang="fr-FR" smtClean="0"/>
              <a:t>tières</a:t>
            </a:r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101</Words>
  <PresentationFormat>Affichage à l'écran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Promenade</vt:lpstr>
      <vt:lpstr>Droit des affaires</vt:lpstr>
      <vt:lpstr>Diapositive 2</vt:lpstr>
      <vt:lpstr>Diapositive 3</vt:lpstr>
      <vt:lpstr>Diapositive 4</vt:lpstr>
      <vt:lpstr>Fusion absorbation/ fusion scission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Droit des affaires</dc:title>
  <dc:creator>KAMAL</dc:creator>
  <cp:lastModifiedBy>KAMAL</cp:lastModifiedBy>
  <cp:revision>2</cp:revision>
  <dcterms:created xsi:type="dcterms:W3CDTF">2023-10-05T20:23:00Z</dcterms:created>
  <dcterms:modified xsi:type="dcterms:W3CDTF">2023-10-05T20:46:14Z</dcterms:modified>
</cp:coreProperties>
</file>